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D8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04" autoAdjust="0"/>
  </p:normalViewPr>
  <p:slideViewPr>
    <p:cSldViewPr>
      <p:cViewPr varScale="1">
        <p:scale>
          <a:sx n="79" d="100"/>
          <a:sy n="79" d="100"/>
        </p:scale>
        <p:origin x="173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CDF9D9-EB92-418B-B7DE-B1C6F5187E87}" type="doc">
      <dgm:prSet loTypeId="urn:microsoft.com/office/officeart/2005/8/layout/hierarchy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85B54D3-28C1-4297-966E-25DBCD5019AA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Вербальное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C277BF-FEF6-4F66-8BBE-AB7CE7364EFA}" type="parTrans" cxnId="{3DDD40D6-A1E3-434F-A135-B1C2D498E85F}">
      <dgm:prSet/>
      <dgm:spPr/>
      <dgm:t>
        <a:bodyPr/>
        <a:lstStyle/>
        <a:p>
          <a:endParaRPr lang="ru-RU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FC88E8-7C86-4F8B-B817-4F386AAB734F}" type="sibTrans" cxnId="{3DDD40D6-A1E3-434F-A135-B1C2D498E85F}">
      <dgm:prSet/>
      <dgm:spPr/>
      <dgm:t>
        <a:bodyPr/>
        <a:lstStyle/>
        <a:p>
          <a:endParaRPr lang="ru-RU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C28C0E-7880-4FB6-9DBE-5755ECCEF1C3}">
      <dgm:prSet phldrT="[Текст]" custT="1"/>
      <dgm:spPr>
        <a:solidFill>
          <a:schemeClr val="bg1">
            <a:alpha val="89804"/>
          </a:schemeClr>
        </a:solidFill>
      </dgm:spPr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Словестное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6502BE-121D-45AE-9BC5-237637863CF7}" type="parTrans" cxnId="{793E9CA6-C0DB-4426-9868-B197A13E9FC9}">
      <dgm:prSet/>
      <dgm:spPr/>
      <dgm:t>
        <a:bodyPr/>
        <a:lstStyle/>
        <a:p>
          <a:endParaRPr lang="ru-RU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9F8D26-25EC-493E-8BA0-C07A77840EC0}" type="sibTrans" cxnId="{793E9CA6-C0DB-4426-9868-B197A13E9FC9}">
      <dgm:prSet/>
      <dgm:spPr/>
      <dgm:t>
        <a:bodyPr/>
        <a:lstStyle/>
        <a:p>
          <a:endParaRPr lang="ru-RU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5423E6-E0AA-47B6-87CF-29AE5A4620D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Невербальное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FCD9B0-68B9-4F7B-94D8-B92AA04BDDDA}" type="parTrans" cxnId="{0F085B5B-8C7E-4DF4-B7DC-24EC37D5A3DA}">
      <dgm:prSet/>
      <dgm:spPr/>
      <dgm:t>
        <a:bodyPr/>
        <a:lstStyle/>
        <a:p>
          <a:endParaRPr lang="ru-RU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383037-0D61-4039-8E0B-7855CE882E1B}" type="sibTrans" cxnId="{0F085B5B-8C7E-4DF4-B7DC-24EC37D5A3DA}">
      <dgm:prSet/>
      <dgm:spPr/>
      <dgm:t>
        <a:bodyPr/>
        <a:lstStyle/>
        <a:p>
          <a:endParaRPr lang="ru-RU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576F37-065C-42C5-880B-9A0DDFAA0768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Мимика 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810649-F2AA-4F3D-87EC-4A8B92B9BD6F}" type="parTrans" cxnId="{A380568F-4503-4C05-8A5A-A1A90187B1D9}">
      <dgm:prSet/>
      <dgm:spPr/>
      <dgm:t>
        <a:bodyPr/>
        <a:lstStyle/>
        <a:p>
          <a:endParaRPr lang="ru-RU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4C6618-9647-4977-9DFC-BB4EEA172C5F}" type="sibTrans" cxnId="{A380568F-4503-4C05-8A5A-A1A90187B1D9}">
      <dgm:prSet/>
      <dgm:spPr/>
      <dgm:t>
        <a:bodyPr/>
        <a:lstStyle/>
        <a:p>
          <a:endParaRPr lang="ru-RU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1E58EC-D34F-440E-A598-CA3D79B4026E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Интонация</a:t>
          </a:r>
        </a:p>
      </dgm:t>
    </dgm:pt>
    <dgm:pt modelId="{BBB252D9-024F-4118-87FD-95AF01A2B1E9}" type="parTrans" cxnId="{9ED46A9F-AB64-43F5-9C8F-DE7FED552D44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35FCAC-9448-45E4-A4EC-C5C205A6F473}" type="sibTrans" cxnId="{9ED46A9F-AB64-43F5-9C8F-DE7FED552D44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3B709D-8602-4389-B769-ADD3D5792B5B}">
      <dgm:prSet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Жесты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7B7FD7-6749-4FEE-9801-2B30E338E455}" type="parTrans" cxnId="{2E975A88-D230-44D9-B629-A4D2AFFF7FFD}">
      <dgm:prSet/>
      <dgm:spPr/>
      <dgm:t>
        <a:bodyPr/>
        <a:lstStyle/>
        <a:p>
          <a:endParaRPr lang="ru-RU"/>
        </a:p>
      </dgm:t>
    </dgm:pt>
    <dgm:pt modelId="{38C2B47A-BAEA-4D54-BDE9-41A53B55587C}" type="sibTrans" cxnId="{2E975A88-D230-44D9-B629-A4D2AFFF7FFD}">
      <dgm:prSet/>
      <dgm:spPr/>
      <dgm:t>
        <a:bodyPr/>
        <a:lstStyle/>
        <a:p>
          <a:endParaRPr lang="ru-RU"/>
        </a:p>
      </dgm:t>
    </dgm:pt>
    <dgm:pt modelId="{ED8FD20F-2B56-44AB-825D-C8538056C397}" type="pres">
      <dgm:prSet presAssocID="{AACDF9D9-EB92-418B-B7DE-B1C6F5187E8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9490137-D065-46BC-BF35-0F0401C9E1CB}" type="pres">
      <dgm:prSet presAssocID="{D85B54D3-28C1-4297-966E-25DBCD5019AA}" presName="root" presStyleCnt="0"/>
      <dgm:spPr/>
    </dgm:pt>
    <dgm:pt modelId="{29941595-6626-4A6D-BCC6-82E96C6996F8}" type="pres">
      <dgm:prSet presAssocID="{D85B54D3-28C1-4297-966E-25DBCD5019AA}" presName="rootComposite" presStyleCnt="0"/>
      <dgm:spPr/>
    </dgm:pt>
    <dgm:pt modelId="{50B362E8-D524-4222-A4B2-51E897940C20}" type="pres">
      <dgm:prSet presAssocID="{D85B54D3-28C1-4297-966E-25DBCD5019AA}" presName="rootText" presStyleLbl="node1" presStyleIdx="0" presStyleCnt="2" custScaleX="158658" custScaleY="100271" custLinFactNeighborX="7800" custLinFactNeighborY="8844"/>
      <dgm:spPr/>
      <dgm:t>
        <a:bodyPr/>
        <a:lstStyle/>
        <a:p>
          <a:endParaRPr lang="ru-RU"/>
        </a:p>
      </dgm:t>
    </dgm:pt>
    <dgm:pt modelId="{3F8D364C-A7CA-4737-91E0-8DD3F9448A00}" type="pres">
      <dgm:prSet presAssocID="{D85B54D3-28C1-4297-966E-25DBCD5019AA}" presName="rootConnector" presStyleLbl="node1" presStyleIdx="0" presStyleCnt="2"/>
      <dgm:spPr/>
      <dgm:t>
        <a:bodyPr/>
        <a:lstStyle/>
        <a:p>
          <a:endParaRPr lang="ru-RU"/>
        </a:p>
      </dgm:t>
    </dgm:pt>
    <dgm:pt modelId="{3DAF2D48-1A47-4EC6-BD13-D2D0EB395DB2}" type="pres">
      <dgm:prSet presAssocID="{D85B54D3-28C1-4297-966E-25DBCD5019AA}" presName="childShape" presStyleCnt="0"/>
      <dgm:spPr/>
    </dgm:pt>
    <dgm:pt modelId="{1D6120E4-DD86-48AF-955E-2668ADE82E1D}" type="pres">
      <dgm:prSet presAssocID="{F76502BE-121D-45AE-9BC5-237637863CF7}" presName="Name13" presStyleLbl="parChTrans1D2" presStyleIdx="0" presStyleCnt="4"/>
      <dgm:spPr/>
      <dgm:t>
        <a:bodyPr/>
        <a:lstStyle/>
        <a:p>
          <a:endParaRPr lang="ru-RU"/>
        </a:p>
      </dgm:t>
    </dgm:pt>
    <dgm:pt modelId="{951812A0-2DBD-4877-BDA4-6499586A8A63}" type="pres">
      <dgm:prSet presAssocID="{5FC28C0E-7880-4FB6-9DBE-5755ECCEF1C3}" presName="childText" presStyleLbl="bgAcc1" presStyleIdx="0" presStyleCnt="4" custScaleX="149924" custScaleY="78185" custLinFactNeighborX="3081" custLinFactNeighborY="14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83CC3-0122-43F0-8736-FFCFA8D1E0CD}" type="pres">
      <dgm:prSet presAssocID="{715423E6-E0AA-47B6-87CF-29AE5A4620D0}" presName="root" presStyleCnt="0"/>
      <dgm:spPr/>
    </dgm:pt>
    <dgm:pt modelId="{263B94BB-3E00-4E21-8178-5EF1670BAB7B}" type="pres">
      <dgm:prSet presAssocID="{715423E6-E0AA-47B6-87CF-29AE5A4620D0}" presName="rootComposite" presStyleCnt="0"/>
      <dgm:spPr/>
    </dgm:pt>
    <dgm:pt modelId="{CBB1EAC2-429D-44FB-B462-F16D6489ABF1}" type="pres">
      <dgm:prSet presAssocID="{715423E6-E0AA-47B6-87CF-29AE5A4620D0}" presName="rootText" presStyleLbl="node1" presStyleIdx="1" presStyleCnt="2" custScaleX="154635"/>
      <dgm:spPr/>
      <dgm:t>
        <a:bodyPr/>
        <a:lstStyle/>
        <a:p>
          <a:endParaRPr lang="ru-RU"/>
        </a:p>
      </dgm:t>
    </dgm:pt>
    <dgm:pt modelId="{5A694B2C-9D66-4804-89BA-920D22DCDAA6}" type="pres">
      <dgm:prSet presAssocID="{715423E6-E0AA-47B6-87CF-29AE5A4620D0}" presName="rootConnector" presStyleLbl="node1" presStyleIdx="1" presStyleCnt="2"/>
      <dgm:spPr/>
      <dgm:t>
        <a:bodyPr/>
        <a:lstStyle/>
        <a:p>
          <a:endParaRPr lang="ru-RU"/>
        </a:p>
      </dgm:t>
    </dgm:pt>
    <dgm:pt modelId="{3D71335F-1485-453A-BBB1-1E191D3AFE09}" type="pres">
      <dgm:prSet presAssocID="{715423E6-E0AA-47B6-87CF-29AE5A4620D0}" presName="childShape" presStyleCnt="0"/>
      <dgm:spPr/>
    </dgm:pt>
    <dgm:pt modelId="{EB4DCDF3-04E0-4EB5-AA53-2A1DAF7ACD0A}" type="pres">
      <dgm:prSet presAssocID="{F6810649-F2AA-4F3D-87EC-4A8B92B9BD6F}" presName="Name13" presStyleLbl="parChTrans1D2" presStyleIdx="1" presStyleCnt="4"/>
      <dgm:spPr/>
      <dgm:t>
        <a:bodyPr/>
        <a:lstStyle/>
        <a:p>
          <a:endParaRPr lang="ru-RU"/>
        </a:p>
      </dgm:t>
    </dgm:pt>
    <dgm:pt modelId="{E97C27E4-5142-4628-BFDA-5EEC551A4F4D}" type="pres">
      <dgm:prSet presAssocID="{F2576F37-065C-42C5-880B-9A0DDFAA0768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EBF35-5710-4751-AFB2-1F40A33968E2}" type="pres">
      <dgm:prSet presAssocID="{BBB252D9-024F-4118-87FD-95AF01A2B1E9}" presName="Name13" presStyleLbl="parChTrans1D2" presStyleIdx="2" presStyleCnt="4"/>
      <dgm:spPr/>
      <dgm:t>
        <a:bodyPr/>
        <a:lstStyle/>
        <a:p>
          <a:endParaRPr lang="ru-RU"/>
        </a:p>
      </dgm:t>
    </dgm:pt>
    <dgm:pt modelId="{FFEDCBEB-3F4D-47AD-8C22-EA0F86DC4D2E}" type="pres">
      <dgm:prSet presAssocID="{281E58EC-D34F-440E-A598-CA3D79B4026E}" presName="childText" presStyleLbl="bgAcc1" presStyleIdx="2" presStyleCnt="4" custScaleX="163779" custScaleY="99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F16D0-6437-4143-A3D2-F03686BA4988}" type="pres">
      <dgm:prSet presAssocID="{627B7FD7-6749-4FEE-9801-2B30E338E455}" presName="Name13" presStyleLbl="parChTrans1D2" presStyleIdx="3" presStyleCnt="4"/>
      <dgm:spPr/>
      <dgm:t>
        <a:bodyPr/>
        <a:lstStyle/>
        <a:p>
          <a:endParaRPr lang="ru-RU"/>
        </a:p>
      </dgm:t>
    </dgm:pt>
    <dgm:pt modelId="{8FA3E174-F0C3-4C71-8021-6293DE58030E}" type="pres">
      <dgm:prSet presAssocID="{BC3B709D-8602-4389-B769-ADD3D5792B5B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FB896B-5BE7-4097-B850-7149E9F373CE}" type="presOf" srcId="{F76502BE-121D-45AE-9BC5-237637863CF7}" destId="{1D6120E4-DD86-48AF-955E-2668ADE82E1D}" srcOrd="0" destOrd="0" presId="urn:microsoft.com/office/officeart/2005/8/layout/hierarchy3"/>
    <dgm:cxn modelId="{5CC20F4E-2448-4EF6-8864-6357C43B40FC}" type="presOf" srcId="{BBB252D9-024F-4118-87FD-95AF01A2B1E9}" destId="{941EBF35-5710-4751-AFB2-1F40A33968E2}" srcOrd="0" destOrd="0" presId="urn:microsoft.com/office/officeart/2005/8/layout/hierarchy3"/>
    <dgm:cxn modelId="{9ED46A9F-AB64-43F5-9C8F-DE7FED552D44}" srcId="{715423E6-E0AA-47B6-87CF-29AE5A4620D0}" destId="{281E58EC-D34F-440E-A598-CA3D79B4026E}" srcOrd="1" destOrd="0" parTransId="{BBB252D9-024F-4118-87FD-95AF01A2B1E9}" sibTransId="{7E35FCAC-9448-45E4-A4EC-C5C205A6F473}"/>
    <dgm:cxn modelId="{7BF983D6-8F01-403A-92F8-C82136A8004E}" type="presOf" srcId="{715423E6-E0AA-47B6-87CF-29AE5A4620D0}" destId="{CBB1EAC2-429D-44FB-B462-F16D6489ABF1}" srcOrd="0" destOrd="0" presId="urn:microsoft.com/office/officeart/2005/8/layout/hierarchy3"/>
    <dgm:cxn modelId="{3DDD40D6-A1E3-434F-A135-B1C2D498E85F}" srcId="{AACDF9D9-EB92-418B-B7DE-B1C6F5187E87}" destId="{D85B54D3-28C1-4297-966E-25DBCD5019AA}" srcOrd="0" destOrd="0" parTransId="{17C277BF-FEF6-4F66-8BBE-AB7CE7364EFA}" sibTransId="{04FC88E8-7C86-4F8B-B817-4F386AAB734F}"/>
    <dgm:cxn modelId="{79B18139-50F6-437D-B532-38A89C036BD9}" type="presOf" srcId="{5FC28C0E-7880-4FB6-9DBE-5755ECCEF1C3}" destId="{951812A0-2DBD-4877-BDA4-6499586A8A63}" srcOrd="0" destOrd="0" presId="urn:microsoft.com/office/officeart/2005/8/layout/hierarchy3"/>
    <dgm:cxn modelId="{B4B54A66-9CD4-44BB-BD28-502AA2A135DE}" type="presOf" srcId="{281E58EC-D34F-440E-A598-CA3D79B4026E}" destId="{FFEDCBEB-3F4D-47AD-8C22-EA0F86DC4D2E}" srcOrd="0" destOrd="0" presId="urn:microsoft.com/office/officeart/2005/8/layout/hierarchy3"/>
    <dgm:cxn modelId="{0328EE35-2EF2-49AA-8429-6CB01529B84B}" type="presOf" srcId="{AACDF9D9-EB92-418B-B7DE-B1C6F5187E87}" destId="{ED8FD20F-2B56-44AB-825D-C8538056C397}" srcOrd="0" destOrd="0" presId="urn:microsoft.com/office/officeart/2005/8/layout/hierarchy3"/>
    <dgm:cxn modelId="{465D9FB4-0DBD-470B-971A-97A63BEB07C4}" type="presOf" srcId="{715423E6-E0AA-47B6-87CF-29AE5A4620D0}" destId="{5A694B2C-9D66-4804-89BA-920D22DCDAA6}" srcOrd="1" destOrd="0" presId="urn:microsoft.com/office/officeart/2005/8/layout/hierarchy3"/>
    <dgm:cxn modelId="{2E975A88-D230-44D9-B629-A4D2AFFF7FFD}" srcId="{715423E6-E0AA-47B6-87CF-29AE5A4620D0}" destId="{BC3B709D-8602-4389-B769-ADD3D5792B5B}" srcOrd="2" destOrd="0" parTransId="{627B7FD7-6749-4FEE-9801-2B30E338E455}" sibTransId="{38C2B47A-BAEA-4D54-BDE9-41A53B55587C}"/>
    <dgm:cxn modelId="{3CAB4F12-1FD1-448C-AF9F-1B066AF2C4B9}" type="presOf" srcId="{F6810649-F2AA-4F3D-87EC-4A8B92B9BD6F}" destId="{EB4DCDF3-04E0-4EB5-AA53-2A1DAF7ACD0A}" srcOrd="0" destOrd="0" presId="urn:microsoft.com/office/officeart/2005/8/layout/hierarchy3"/>
    <dgm:cxn modelId="{5E4127D0-CD0A-407E-AB84-C3778E7B8DBC}" type="presOf" srcId="{D85B54D3-28C1-4297-966E-25DBCD5019AA}" destId="{3F8D364C-A7CA-4737-91E0-8DD3F9448A00}" srcOrd="1" destOrd="0" presId="urn:microsoft.com/office/officeart/2005/8/layout/hierarchy3"/>
    <dgm:cxn modelId="{0FAF5604-C1AC-4F67-99F8-A2A404E1627E}" type="presOf" srcId="{BC3B709D-8602-4389-B769-ADD3D5792B5B}" destId="{8FA3E174-F0C3-4C71-8021-6293DE58030E}" srcOrd="0" destOrd="0" presId="urn:microsoft.com/office/officeart/2005/8/layout/hierarchy3"/>
    <dgm:cxn modelId="{66E627AD-F5D2-49DC-A0FF-4E154161716E}" type="presOf" srcId="{F2576F37-065C-42C5-880B-9A0DDFAA0768}" destId="{E97C27E4-5142-4628-BFDA-5EEC551A4F4D}" srcOrd="0" destOrd="0" presId="urn:microsoft.com/office/officeart/2005/8/layout/hierarchy3"/>
    <dgm:cxn modelId="{0D8F9CB3-6CE2-4CDE-9A15-64EC6E82173E}" type="presOf" srcId="{D85B54D3-28C1-4297-966E-25DBCD5019AA}" destId="{50B362E8-D524-4222-A4B2-51E897940C20}" srcOrd="0" destOrd="0" presId="urn:microsoft.com/office/officeart/2005/8/layout/hierarchy3"/>
    <dgm:cxn modelId="{0F085B5B-8C7E-4DF4-B7DC-24EC37D5A3DA}" srcId="{AACDF9D9-EB92-418B-B7DE-B1C6F5187E87}" destId="{715423E6-E0AA-47B6-87CF-29AE5A4620D0}" srcOrd="1" destOrd="0" parTransId="{EEFCD9B0-68B9-4F7B-94D8-B92AA04BDDDA}" sibTransId="{E8383037-0D61-4039-8E0B-7855CE882E1B}"/>
    <dgm:cxn modelId="{793E9CA6-C0DB-4426-9868-B197A13E9FC9}" srcId="{D85B54D3-28C1-4297-966E-25DBCD5019AA}" destId="{5FC28C0E-7880-4FB6-9DBE-5755ECCEF1C3}" srcOrd="0" destOrd="0" parTransId="{F76502BE-121D-45AE-9BC5-237637863CF7}" sibTransId="{6A9F8D26-25EC-493E-8BA0-C07A77840EC0}"/>
    <dgm:cxn modelId="{E3E5C989-8153-4C23-8869-ACBA5888076E}" type="presOf" srcId="{627B7FD7-6749-4FEE-9801-2B30E338E455}" destId="{D7CF16D0-6437-4143-A3D2-F03686BA4988}" srcOrd="0" destOrd="0" presId="urn:microsoft.com/office/officeart/2005/8/layout/hierarchy3"/>
    <dgm:cxn modelId="{A380568F-4503-4C05-8A5A-A1A90187B1D9}" srcId="{715423E6-E0AA-47B6-87CF-29AE5A4620D0}" destId="{F2576F37-065C-42C5-880B-9A0DDFAA0768}" srcOrd="0" destOrd="0" parTransId="{F6810649-F2AA-4F3D-87EC-4A8B92B9BD6F}" sibTransId="{3F4C6618-9647-4977-9DFC-BB4EEA172C5F}"/>
    <dgm:cxn modelId="{C4625FE7-0270-4C1F-8D7D-A52C1B10EF3E}" type="presParOf" srcId="{ED8FD20F-2B56-44AB-825D-C8538056C397}" destId="{39490137-D065-46BC-BF35-0F0401C9E1CB}" srcOrd="0" destOrd="0" presId="urn:microsoft.com/office/officeart/2005/8/layout/hierarchy3"/>
    <dgm:cxn modelId="{A7936266-98A1-4D7F-9E63-F11B13F0CE81}" type="presParOf" srcId="{39490137-D065-46BC-BF35-0F0401C9E1CB}" destId="{29941595-6626-4A6D-BCC6-82E96C6996F8}" srcOrd="0" destOrd="0" presId="urn:microsoft.com/office/officeart/2005/8/layout/hierarchy3"/>
    <dgm:cxn modelId="{A4A7AB3C-1892-4B54-BE95-BB07BDB76526}" type="presParOf" srcId="{29941595-6626-4A6D-BCC6-82E96C6996F8}" destId="{50B362E8-D524-4222-A4B2-51E897940C20}" srcOrd="0" destOrd="0" presId="urn:microsoft.com/office/officeart/2005/8/layout/hierarchy3"/>
    <dgm:cxn modelId="{E9791F47-22E2-4D28-8C5E-F3FB3F47374D}" type="presParOf" srcId="{29941595-6626-4A6D-BCC6-82E96C6996F8}" destId="{3F8D364C-A7CA-4737-91E0-8DD3F9448A00}" srcOrd="1" destOrd="0" presId="urn:microsoft.com/office/officeart/2005/8/layout/hierarchy3"/>
    <dgm:cxn modelId="{89A7939D-C6E6-4D6F-A6EE-89E0EC5CBE20}" type="presParOf" srcId="{39490137-D065-46BC-BF35-0F0401C9E1CB}" destId="{3DAF2D48-1A47-4EC6-BD13-D2D0EB395DB2}" srcOrd="1" destOrd="0" presId="urn:microsoft.com/office/officeart/2005/8/layout/hierarchy3"/>
    <dgm:cxn modelId="{A8CDB869-C63D-41D6-A86C-398BF07225FC}" type="presParOf" srcId="{3DAF2D48-1A47-4EC6-BD13-D2D0EB395DB2}" destId="{1D6120E4-DD86-48AF-955E-2668ADE82E1D}" srcOrd="0" destOrd="0" presId="urn:microsoft.com/office/officeart/2005/8/layout/hierarchy3"/>
    <dgm:cxn modelId="{19767927-5BC3-4EA5-AC05-A3C37CC3654A}" type="presParOf" srcId="{3DAF2D48-1A47-4EC6-BD13-D2D0EB395DB2}" destId="{951812A0-2DBD-4877-BDA4-6499586A8A63}" srcOrd="1" destOrd="0" presId="urn:microsoft.com/office/officeart/2005/8/layout/hierarchy3"/>
    <dgm:cxn modelId="{1AFD5719-B6F0-4FD2-8180-465A0DBB9BFE}" type="presParOf" srcId="{ED8FD20F-2B56-44AB-825D-C8538056C397}" destId="{E7583CC3-0122-43F0-8736-FFCFA8D1E0CD}" srcOrd="1" destOrd="0" presId="urn:microsoft.com/office/officeart/2005/8/layout/hierarchy3"/>
    <dgm:cxn modelId="{BC74E734-03E6-4C54-B713-91B148C5C072}" type="presParOf" srcId="{E7583CC3-0122-43F0-8736-FFCFA8D1E0CD}" destId="{263B94BB-3E00-4E21-8178-5EF1670BAB7B}" srcOrd="0" destOrd="0" presId="urn:microsoft.com/office/officeart/2005/8/layout/hierarchy3"/>
    <dgm:cxn modelId="{CEF5BF73-0FA7-4904-A071-44EFA5A3FD5C}" type="presParOf" srcId="{263B94BB-3E00-4E21-8178-5EF1670BAB7B}" destId="{CBB1EAC2-429D-44FB-B462-F16D6489ABF1}" srcOrd="0" destOrd="0" presId="urn:microsoft.com/office/officeart/2005/8/layout/hierarchy3"/>
    <dgm:cxn modelId="{A2CB55F3-E83B-46E9-BE76-F19AE1458C5E}" type="presParOf" srcId="{263B94BB-3E00-4E21-8178-5EF1670BAB7B}" destId="{5A694B2C-9D66-4804-89BA-920D22DCDAA6}" srcOrd="1" destOrd="0" presId="urn:microsoft.com/office/officeart/2005/8/layout/hierarchy3"/>
    <dgm:cxn modelId="{C5834E3D-D18F-4A03-82F7-325260A925B0}" type="presParOf" srcId="{E7583CC3-0122-43F0-8736-FFCFA8D1E0CD}" destId="{3D71335F-1485-453A-BBB1-1E191D3AFE09}" srcOrd="1" destOrd="0" presId="urn:microsoft.com/office/officeart/2005/8/layout/hierarchy3"/>
    <dgm:cxn modelId="{49D964D5-E849-44F9-ADFC-E841E6FC9C32}" type="presParOf" srcId="{3D71335F-1485-453A-BBB1-1E191D3AFE09}" destId="{EB4DCDF3-04E0-4EB5-AA53-2A1DAF7ACD0A}" srcOrd="0" destOrd="0" presId="urn:microsoft.com/office/officeart/2005/8/layout/hierarchy3"/>
    <dgm:cxn modelId="{1667C96E-EB5F-453C-BB7B-BE618673549F}" type="presParOf" srcId="{3D71335F-1485-453A-BBB1-1E191D3AFE09}" destId="{E97C27E4-5142-4628-BFDA-5EEC551A4F4D}" srcOrd="1" destOrd="0" presId="urn:microsoft.com/office/officeart/2005/8/layout/hierarchy3"/>
    <dgm:cxn modelId="{70C2222B-320F-4952-B479-DE3C5AD31EE5}" type="presParOf" srcId="{3D71335F-1485-453A-BBB1-1E191D3AFE09}" destId="{941EBF35-5710-4751-AFB2-1F40A33968E2}" srcOrd="2" destOrd="0" presId="urn:microsoft.com/office/officeart/2005/8/layout/hierarchy3"/>
    <dgm:cxn modelId="{FDE3FF62-7699-4654-AC34-8E268F10DAD8}" type="presParOf" srcId="{3D71335F-1485-453A-BBB1-1E191D3AFE09}" destId="{FFEDCBEB-3F4D-47AD-8C22-EA0F86DC4D2E}" srcOrd="3" destOrd="0" presId="urn:microsoft.com/office/officeart/2005/8/layout/hierarchy3"/>
    <dgm:cxn modelId="{B22BDCFD-8796-4336-8750-EA2D485AD8B7}" type="presParOf" srcId="{3D71335F-1485-453A-BBB1-1E191D3AFE09}" destId="{D7CF16D0-6437-4143-A3D2-F03686BA4988}" srcOrd="4" destOrd="0" presId="urn:microsoft.com/office/officeart/2005/8/layout/hierarchy3"/>
    <dgm:cxn modelId="{A27A3A53-F1D7-410E-9426-17BB2220CF29}" type="presParOf" srcId="{3D71335F-1485-453A-BBB1-1E191D3AFE09}" destId="{8FA3E174-F0C3-4C71-8021-6293DE58030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7FD208-FC05-4750-9126-8A4EC1297E4B}" type="doc">
      <dgm:prSet loTypeId="urn:microsoft.com/office/officeart/2005/8/layout/radial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D492848-BEE2-4F93-B9B5-93C3221FDE09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rgbClr val="C00000"/>
              </a:solidFill>
            </a:rPr>
            <a:t>В ходе общения человек получает информацию о самом себе,</a:t>
          </a:r>
        </a:p>
        <a:p>
          <a:r>
            <a:rPr lang="ru-RU" sz="2000" b="1" i="1" dirty="0" smtClean="0">
              <a:solidFill>
                <a:srgbClr val="C00000"/>
              </a:solidFill>
            </a:rPr>
            <a:t> т.е. оценивает себя глазами других людей</a:t>
          </a:r>
          <a:endParaRPr lang="ru-RU" sz="2000" b="1" i="1" dirty="0">
            <a:solidFill>
              <a:srgbClr val="C00000"/>
            </a:solidFill>
          </a:endParaRPr>
        </a:p>
      </dgm:t>
    </dgm:pt>
    <dgm:pt modelId="{036A052C-0A68-41C8-8E89-5B9F3433FDF0}" type="parTrans" cxnId="{707292C3-D9C9-4BD1-B7B1-464FBD89CA9A}">
      <dgm:prSet/>
      <dgm:spPr/>
      <dgm:t>
        <a:bodyPr/>
        <a:lstStyle/>
        <a:p>
          <a:endParaRPr lang="ru-RU" sz="1800" b="1"/>
        </a:p>
      </dgm:t>
    </dgm:pt>
    <dgm:pt modelId="{D4CE4A2D-85E4-443A-ACCD-823C90D71D7B}" type="sibTrans" cxnId="{707292C3-D9C9-4BD1-B7B1-464FBD89CA9A}">
      <dgm:prSet/>
      <dgm:spPr/>
      <dgm:t>
        <a:bodyPr/>
        <a:lstStyle/>
        <a:p>
          <a:endParaRPr lang="ru-RU" sz="1800" b="1"/>
        </a:p>
      </dgm:t>
    </dgm:pt>
    <dgm:pt modelId="{56E60665-E665-4DC8-90A1-9E82094C09EA}">
      <dgm:prSet phldrT="[Текст]" custT="1"/>
      <dgm:spPr/>
      <dgm:t>
        <a:bodyPr/>
        <a:lstStyle/>
        <a:p>
          <a:r>
            <a:rPr lang="ru-RU" sz="1400" b="1" dirty="0" smtClean="0"/>
            <a:t>Обмен информацией</a:t>
          </a:r>
          <a:endParaRPr lang="ru-RU" sz="1400" b="1" dirty="0"/>
        </a:p>
      </dgm:t>
    </dgm:pt>
    <dgm:pt modelId="{9AC1A132-7551-4339-8FF9-81CA45323233}" type="parTrans" cxnId="{1388DCE7-5896-42FF-B893-604CC54D87D1}">
      <dgm:prSet/>
      <dgm:spPr/>
      <dgm:t>
        <a:bodyPr/>
        <a:lstStyle/>
        <a:p>
          <a:endParaRPr lang="ru-RU" sz="1800" b="1"/>
        </a:p>
      </dgm:t>
    </dgm:pt>
    <dgm:pt modelId="{F23A3168-CDD8-4B31-8286-4F3514E048AE}" type="sibTrans" cxnId="{1388DCE7-5896-42FF-B893-604CC54D87D1}">
      <dgm:prSet/>
      <dgm:spPr/>
      <dgm:t>
        <a:bodyPr/>
        <a:lstStyle/>
        <a:p>
          <a:endParaRPr lang="ru-RU" sz="1800" b="1"/>
        </a:p>
      </dgm:t>
    </dgm:pt>
    <dgm:pt modelId="{E55247CF-FACB-49EE-BE82-54948E4A35B6}">
      <dgm:prSet phldrT="[Текст]" custT="1"/>
      <dgm:spPr/>
      <dgm:t>
        <a:bodyPr/>
        <a:lstStyle/>
        <a:p>
          <a:r>
            <a:rPr lang="ru-RU" sz="1400" b="1" dirty="0" smtClean="0"/>
            <a:t>Обмен Эмоциями </a:t>
          </a:r>
          <a:endParaRPr lang="ru-RU" sz="1400" b="1" dirty="0"/>
        </a:p>
      </dgm:t>
    </dgm:pt>
    <dgm:pt modelId="{5D52CE50-5D96-42AB-8018-7098E5879FD3}" type="parTrans" cxnId="{4F5B495A-9E1C-4C40-B099-203D5CFFD262}">
      <dgm:prSet/>
      <dgm:spPr/>
      <dgm:t>
        <a:bodyPr/>
        <a:lstStyle/>
        <a:p>
          <a:endParaRPr lang="ru-RU" sz="1800" b="1"/>
        </a:p>
      </dgm:t>
    </dgm:pt>
    <dgm:pt modelId="{BADF469C-A151-4925-B9E2-FE09360356A7}" type="sibTrans" cxnId="{4F5B495A-9E1C-4C40-B099-203D5CFFD262}">
      <dgm:prSet/>
      <dgm:spPr/>
      <dgm:t>
        <a:bodyPr/>
        <a:lstStyle/>
        <a:p>
          <a:endParaRPr lang="ru-RU" sz="1800" b="1"/>
        </a:p>
      </dgm:t>
    </dgm:pt>
    <dgm:pt modelId="{F6BA3934-D408-4E34-8EC7-C517B6CAEF38}">
      <dgm:prSet phldrT="[Текст]" custT="1"/>
      <dgm:spPr/>
      <dgm:t>
        <a:bodyPr/>
        <a:lstStyle/>
        <a:p>
          <a:r>
            <a:rPr lang="ru-RU" sz="1400" b="1" dirty="0" smtClean="0"/>
            <a:t>Обмен Опытом </a:t>
          </a:r>
          <a:endParaRPr lang="ru-RU" sz="1400" b="1" dirty="0"/>
        </a:p>
      </dgm:t>
    </dgm:pt>
    <dgm:pt modelId="{192A0EC6-9228-40E9-B2F7-CC1D176B740E}" type="parTrans" cxnId="{F1228D4E-907D-49AF-9315-3DEEC440BCBD}">
      <dgm:prSet/>
      <dgm:spPr/>
      <dgm:t>
        <a:bodyPr/>
        <a:lstStyle/>
        <a:p>
          <a:endParaRPr lang="ru-RU" sz="1800" b="1"/>
        </a:p>
      </dgm:t>
    </dgm:pt>
    <dgm:pt modelId="{EF92DDC0-AFE7-4847-8F3D-88A3319BA2F5}" type="sibTrans" cxnId="{F1228D4E-907D-49AF-9315-3DEEC440BCBD}">
      <dgm:prSet/>
      <dgm:spPr/>
      <dgm:t>
        <a:bodyPr/>
        <a:lstStyle/>
        <a:p>
          <a:endParaRPr lang="ru-RU" sz="1800" b="1"/>
        </a:p>
      </dgm:t>
    </dgm:pt>
    <dgm:pt modelId="{42278A66-7EB4-425B-953C-B2B97B4CE527}">
      <dgm:prSet phldrT="[Текст]" custT="1"/>
      <dgm:spPr/>
      <dgm:t>
        <a:bodyPr/>
        <a:lstStyle/>
        <a:p>
          <a:r>
            <a:rPr lang="ru-RU" sz="1400" b="1" dirty="0" smtClean="0"/>
            <a:t>Обмен Знаниями </a:t>
          </a:r>
          <a:endParaRPr lang="ru-RU" sz="1400" b="1" dirty="0"/>
        </a:p>
      </dgm:t>
    </dgm:pt>
    <dgm:pt modelId="{DB3CE9C5-2F2A-48B1-B8E6-D8533855F181}" type="parTrans" cxnId="{4F1BE517-AF5A-4951-8EF0-CD7905EF3EEE}">
      <dgm:prSet/>
      <dgm:spPr/>
      <dgm:t>
        <a:bodyPr/>
        <a:lstStyle/>
        <a:p>
          <a:endParaRPr lang="ru-RU" sz="1800" b="1"/>
        </a:p>
      </dgm:t>
    </dgm:pt>
    <dgm:pt modelId="{1C7FDE97-4C89-4C83-B09D-429FB7591F10}" type="sibTrans" cxnId="{4F1BE517-AF5A-4951-8EF0-CD7905EF3EEE}">
      <dgm:prSet/>
      <dgm:spPr/>
      <dgm:t>
        <a:bodyPr/>
        <a:lstStyle/>
        <a:p>
          <a:endParaRPr lang="ru-RU" sz="1800" b="1"/>
        </a:p>
      </dgm:t>
    </dgm:pt>
    <dgm:pt modelId="{A2143318-A6A2-46FC-AA52-B3577EB4DCB1}">
      <dgm:prSet phldrT="[Текст]" custT="1"/>
      <dgm:spPr/>
      <dgm:t>
        <a:bodyPr/>
        <a:lstStyle/>
        <a:p>
          <a:r>
            <a:rPr lang="ru-RU" sz="1400" b="1" dirty="0" smtClean="0"/>
            <a:t>Обмен Навыками</a:t>
          </a:r>
          <a:endParaRPr lang="ru-RU" sz="1400" b="1" dirty="0"/>
        </a:p>
      </dgm:t>
    </dgm:pt>
    <dgm:pt modelId="{94E709D9-1998-45B7-941F-037AD41B158E}" type="parTrans" cxnId="{9BB68D8F-1090-4854-903C-0F721320EBBB}">
      <dgm:prSet/>
      <dgm:spPr/>
      <dgm:t>
        <a:bodyPr/>
        <a:lstStyle/>
        <a:p>
          <a:endParaRPr lang="ru-RU" sz="1800" b="1"/>
        </a:p>
      </dgm:t>
    </dgm:pt>
    <dgm:pt modelId="{FA443619-E305-4AAB-A83F-0037AD19BB13}" type="sibTrans" cxnId="{9BB68D8F-1090-4854-903C-0F721320EBBB}">
      <dgm:prSet/>
      <dgm:spPr/>
      <dgm:t>
        <a:bodyPr/>
        <a:lstStyle/>
        <a:p>
          <a:endParaRPr lang="ru-RU" sz="1800" b="1"/>
        </a:p>
      </dgm:t>
    </dgm:pt>
    <dgm:pt modelId="{7394497C-CD99-4E4D-A4ED-BADD817B8EA1}">
      <dgm:prSet phldrT="[Текст]" custT="1"/>
      <dgm:spPr/>
      <dgm:t>
        <a:bodyPr/>
        <a:lstStyle/>
        <a:p>
          <a:r>
            <a:rPr lang="ru-RU" sz="1400" b="1" dirty="0" smtClean="0"/>
            <a:t>Обмен Умениями</a:t>
          </a:r>
          <a:endParaRPr lang="ru-RU" sz="1400" b="1" dirty="0"/>
        </a:p>
      </dgm:t>
    </dgm:pt>
    <dgm:pt modelId="{4793E558-2EE2-4E62-980A-B8FD84A8D67E}" type="parTrans" cxnId="{3BC89721-73DA-482C-8A5D-D0A2952142F4}">
      <dgm:prSet/>
      <dgm:spPr/>
      <dgm:t>
        <a:bodyPr/>
        <a:lstStyle/>
        <a:p>
          <a:endParaRPr lang="ru-RU" sz="1800" b="1"/>
        </a:p>
      </dgm:t>
    </dgm:pt>
    <dgm:pt modelId="{DC02A923-C05E-4FFD-BE3A-24DE8D69D4AA}" type="sibTrans" cxnId="{3BC89721-73DA-482C-8A5D-D0A2952142F4}">
      <dgm:prSet/>
      <dgm:spPr/>
      <dgm:t>
        <a:bodyPr/>
        <a:lstStyle/>
        <a:p>
          <a:endParaRPr lang="ru-RU" sz="1800" b="1"/>
        </a:p>
      </dgm:t>
    </dgm:pt>
    <dgm:pt modelId="{0865E90E-3225-4CB0-95BE-1FEF895E9ED7}" type="pres">
      <dgm:prSet presAssocID="{F87FD208-FC05-4750-9126-8A4EC1297E4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BF53BC-B5D3-4999-A04D-1B30A21751C8}" type="pres">
      <dgm:prSet presAssocID="{F87FD208-FC05-4750-9126-8A4EC1297E4B}" presName="radial" presStyleCnt="0">
        <dgm:presLayoutVars>
          <dgm:animLvl val="ctr"/>
        </dgm:presLayoutVars>
      </dgm:prSet>
      <dgm:spPr/>
    </dgm:pt>
    <dgm:pt modelId="{8D366F84-758A-470A-9012-FCDFB459C7C7}" type="pres">
      <dgm:prSet presAssocID="{BD492848-BEE2-4F93-B9B5-93C3221FDE09}" presName="centerShape" presStyleLbl="vennNode1" presStyleIdx="0" presStyleCnt="7" custLinFactNeighborX="-10136" custLinFactNeighborY="-2181"/>
      <dgm:spPr/>
      <dgm:t>
        <a:bodyPr/>
        <a:lstStyle/>
        <a:p>
          <a:endParaRPr lang="ru-RU"/>
        </a:p>
      </dgm:t>
    </dgm:pt>
    <dgm:pt modelId="{07792D2A-AA80-463C-82F4-5976F297923B}" type="pres">
      <dgm:prSet presAssocID="{56E60665-E665-4DC8-90A1-9E82094C09EA}" presName="node" presStyleLbl="vennNode1" presStyleIdx="1" presStyleCnt="7" custScaleX="102329" custScaleY="92488" custRadScaleRad="92935" custRadScaleInc="-17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A548E-E01D-435B-AD91-33634F2D3415}" type="pres">
      <dgm:prSet presAssocID="{E55247CF-FACB-49EE-BE82-54948E4A35B6}" presName="node" presStyleLbl="vennNode1" presStyleIdx="2" presStyleCnt="7" custRadScaleRad="90317" custRadScaleInc="-1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7C3E50-4892-4C3F-B739-805A0F349414}" type="pres">
      <dgm:prSet presAssocID="{F6BA3934-D408-4E34-8EC7-C517B6CAEF38}" presName="node" presStyleLbl="vennNode1" presStyleIdx="3" presStyleCnt="7" custRadScaleRad="87291" custRadScaleInc="2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99B35-9C9D-4F04-A3E6-6BBFB498FEF9}" type="pres">
      <dgm:prSet presAssocID="{42278A66-7EB4-425B-953C-B2B97B4CE527}" presName="node" presStyleLbl="vennNode1" presStyleIdx="4" presStyleCnt="7" custScaleX="101684" custRadScaleRad="84200" custRadScaleInc="19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E1957-E707-4D89-8325-7731DC55B5CE}" type="pres">
      <dgm:prSet presAssocID="{A2143318-A6A2-46FC-AA52-B3577EB4DCB1}" presName="node" presStyleLbl="vennNode1" presStyleIdx="5" presStyleCnt="7" custRadScaleRad="122965" custRadScaleInc="11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BA26A-1300-4921-86DA-477CBF6B7555}" type="pres">
      <dgm:prSet presAssocID="{7394497C-CD99-4E4D-A4ED-BADD817B8EA1}" presName="node" presStyleLbl="vennNode1" presStyleIdx="6" presStyleCnt="7" custRadScaleRad="127460" custRadScaleInc="-21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88DCE7-5896-42FF-B893-604CC54D87D1}" srcId="{BD492848-BEE2-4F93-B9B5-93C3221FDE09}" destId="{56E60665-E665-4DC8-90A1-9E82094C09EA}" srcOrd="0" destOrd="0" parTransId="{9AC1A132-7551-4339-8FF9-81CA45323233}" sibTransId="{F23A3168-CDD8-4B31-8286-4F3514E048AE}"/>
    <dgm:cxn modelId="{3BC89721-73DA-482C-8A5D-D0A2952142F4}" srcId="{BD492848-BEE2-4F93-B9B5-93C3221FDE09}" destId="{7394497C-CD99-4E4D-A4ED-BADD817B8EA1}" srcOrd="5" destOrd="0" parTransId="{4793E558-2EE2-4E62-980A-B8FD84A8D67E}" sibTransId="{DC02A923-C05E-4FFD-BE3A-24DE8D69D4AA}"/>
    <dgm:cxn modelId="{4F5B495A-9E1C-4C40-B099-203D5CFFD262}" srcId="{BD492848-BEE2-4F93-B9B5-93C3221FDE09}" destId="{E55247CF-FACB-49EE-BE82-54948E4A35B6}" srcOrd="1" destOrd="0" parTransId="{5D52CE50-5D96-42AB-8018-7098E5879FD3}" sibTransId="{BADF469C-A151-4925-B9E2-FE09360356A7}"/>
    <dgm:cxn modelId="{707292C3-D9C9-4BD1-B7B1-464FBD89CA9A}" srcId="{F87FD208-FC05-4750-9126-8A4EC1297E4B}" destId="{BD492848-BEE2-4F93-B9B5-93C3221FDE09}" srcOrd="0" destOrd="0" parTransId="{036A052C-0A68-41C8-8E89-5B9F3433FDF0}" sibTransId="{D4CE4A2D-85E4-443A-ACCD-823C90D71D7B}"/>
    <dgm:cxn modelId="{F1228D4E-907D-49AF-9315-3DEEC440BCBD}" srcId="{BD492848-BEE2-4F93-B9B5-93C3221FDE09}" destId="{F6BA3934-D408-4E34-8EC7-C517B6CAEF38}" srcOrd="2" destOrd="0" parTransId="{192A0EC6-9228-40E9-B2F7-CC1D176B740E}" sibTransId="{EF92DDC0-AFE7-4847-8F3D-88A3319BA2F5}"/>
    <dgm:cxn modelId="{85E8939C-5BF6-41B4-BE04-D048497384B8}" type="presOf" srcId="{F87FD208-FC05-4750-9126-8A4EC1297E4B}" destId="{0865E90E-3225-4CB0-95BE-1FEF895E9ED7}" srcOrd="0" destOrd="0" presId="urn:microsoft.com/office/officeart/2005/8/layout/radial3"/>
    <dgm:cxn modelId="{4A3F31D1-B360-460A-8BD2-6C0B9992639A}" type="presOf" srcId="{56E60665-E665-4DC8-90A1-9E82094C09EA}" destId="{07792D2A-AA80-463C-82F4-5976F297923B}" srcOrd="0" destOrd="0" presId="urn:microsoft.com/office/officeart/2005/8/layout/radial3"/>
    <dgm:cxn modelId="{29184D1C-A030-481E-9F64-20B42FD9C513}" type="presOf" srcId="{E55247CF-FACB-49EE-BE82-54948E4A35B6}" destId="{A09A548E-E01D-435B-AD91-33634F2D3415}" srcOrd="0" destOrd="0" presId="urn:microsoft.com/office/officeart/2005/8/layout/radial3"/>
    <dgm:cxn modelId="{4F1BE517-AF5A-4951-8EF0-CD7905EF3EEE}" srcId="{BD492848-BEE2-4F93-B9B5-93C3221FDE09}" destId="{42278A66-7EB4-425B-953C-B2B97B4CE527}" srcOrd="3" destOrd="0" parTransId="{DB3CE9C5-2F2A-48B1-B8E6-D8533855F181}" sibTransId="{1C7FDE97-4C89-4C83-B09D-429FB7591F10}"/>
    <dgm:cxn modelId="{B18DF175-4B27-4A76-851C-1A0597D5E95C}" type="presOf" srcId="{F6BA3934-D408-4E34-8EC7-C517B6CAEF38}" destId="{E47C3E50-4892-4C3F-B739-805A0F349414}" srcOrd="0" destOrd="0" presId="urn:microsoft.com/office/officeart/2005/8/layout/radial3"/>
    <dgm:cxn modelId="{62C84547-B748-44DC-AF04-A6CB12C73682}" type="presOf" srcId="{BD492848-BEE2-4F93-B9B5-93C3221FDE09}" destId="{8D366F84-758A-470A-9012-FCDFB459C7C7}" srcOrd="0" destOrd="0" presId="urn:microsoft.com/office/officeart/2005/8/layout/radial3"/>
    <dgm:cxn modelId="{E36A6756-DBFC-4EF6-A8D5-862660716273}" type="presOf" srcId="{A2143318-A6A2-46FC-AA52-B3577EB4DCB1}" destId="{CFEE1957-E707-4D89-8325-7731DC55B5CE}" srcOrd="0" destOrd="0" presId="urn:microsoft.com/office/officeart/2005/8/layout/radial3"/>
    <dgm:cxn modelId="{9BB68D8F-1090-4854-903C-0F721320EBBB}" srcId="{BD492848-BEE2-4F93-B9B5-93C3221FDE09}" destId="{A2143318-A6A2-46FC-AA52-B3577EB4DCB1}" srcOrd="4" destOrd="0" parTransId="{94E709D9-1998-45B7-941F-037AD41B158E}" sibTransId="{FA443619-E305-4AAB-A83F-0037AD19BB13}"/>
    <dgm:cxn modelId="{C81F545C-727A-4268-A6A5-CA030C433F95}" type="presOf" srcId="{42278A66-7EB4-425B-953C-B2B97B4CE527}" destId="{A1A99B35-9C9D-4F04-A3E6-6BBFB498FEF9}" srcOrd="0" destOrd="0" presId="urn:microsoft.com/office/officeart/2005/8/layout/radial3"/>
    <dgm:cxn modelId="{C488867F-1BE5-413E-9EB7-32B564212084}" type="presOf" srcId="{7394497C-CD99-4E4D-A4ED-BADD817B8EA1}" destId="{676BA26A-1300-4921-86DA-477CBF6B7555}" srcOrd="0" destOrd="0" presId="urn:microsoft.com/office/officeart/2005/8/layout/radial3"/>
    <dgm:cxn modelId="{18D6351D-CECE-4062-B223-DBF9BF5D9B9C}" type="presParOf" srcId="{0865E90E-3225-4CB0-95BE-1FEF895E9ED7}" destId="{70BF53BC-B5D3-4999-A04D-1B30A21751C8}" srcOrd="0" destOrd="0" presId="urn:microsoft.com/office/officeart/2005/8/layout/radial3"/>
    <dgm:cxn modelId="{17F00006-64AC-4FCA-94AB-CE9224872471}" type="presParOf" srcId="{70BF53BC-B5D3-4999-A04D-1B30A21751C8}" destId="{8D366F84-758A-470A-9012-FCDFB459C7C7}" srcOrd="0" destOrd="0" presId="urn:microsoft.com/office/officeart/2005/8/layout/radial3"/>
    <dgm:cxn modelId="{924CA260-8A4A-403D-A381-271D33AEA02B}" type="presParOf" srcId="{70BF53BC-B5D3-4999-A04D-1B30A21751C8}" destId="{07792D2A-AA80-463C-82F4-5976F297923B}" srcOrd="1" destOrd="0" presId="urn:microsoft.com/office/officeart/2005/8/layout/radial3"/>
    <dgm:cxn modelId="{093B8181-9F84-42ED-9103-D5B78D851D36}" type="presParOf" srcId="{70BF53BC-B5D3-4999-A04D-1B30A21751C8}" destId="{A09A548E-E01D-435B-AD91-33634F2D3415}" srcOrd="2" destOrd="0" presId="urn:microsoft.com/office/officeart/2005/8/layout/radial3"/>
    <dgm:cxn modelId="{3E4F9BB8-C256-4185-A93F-A6B019C6B190}" type="presParOf" srcId="{70BF53BC-B5D3-4999-A04D-1B30A21751C8}" destId="{E47C3E50-4892-4C3F-B739-805A0F349414}" srcOrd="3" destOrd="0" presId="urn:microsoft.com/office/officeart/2005/8/layout/radial3"/>
    <dgm:cxn modelId="{278F9F2C-C8DF-4202-8929-25ED9C0BD91B}" type="presParOf" srcId="{70BF53BC-B5D3-4999-A04D-1B30A21751C8}" destId="{A1A99B35-9C9D-4F04-A3E6-6BBFB498FEF9}" srcOrd="4" destOrd="0" presId="urn:microsoft.com/office/officeart/2005/8/layout/radial3"/>
    <dgm:cxn modelId="{7FCCD3F3-D4FE-4D5E-A421-54E2344D88C3}" type="presParOf" srcId="{70BF53BC-B5D3-4999-A04D-1B30A21751C8}" destId="{CFEE1957-E707-4D89-8325-7731DC55B5CE}" srcOrd="5" destOrd="0" presId="urn:microsoft.com/office/officeart/2005/8/layout/radial3"/>
    <dgm:cxn modelId="{732E0C0E-C8A3-40CB-8144-4D6AE6127334}" type="presParOf" srcId="{70BF53BC-B5D3-4999-A04D-1B30A21751C8}" destId="{676BA26A-1300-4921-86DA-477CBF6B7555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362E8-D524-4222-A4B2-51E897940C20}">
      <dsp:nvSpPr>
        <dsp:cNvPr id="0" name=""/>
        <dsp:cNvSpPr/>
      </dsp:nvSpPr>
      <dsp:spPr>
        <a:xfrm>
          <a:off x="828044" y="73100"/>
          <a:ext cx="2551664" cy="80631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Вербальное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51660" y="96716"/>
        <a:ext cx="2504432" cy="759086"/>
      </dsp:txXfrm>
    </dsp:sp>
    <dsp:sp modelId="{1D6120E4-DD86-48AF-955E-2668ADE82E1D}">
      <dsp:nvSpPr>
        <dsp:cNvPr id="0" name=""/>
        <dsp:cNvSpPr/>
      </dsp:nvSpPr>
      <dsp:spPr>
        <a:xfrm>
          <a:off x="1083211" y="879419"/>
          <a:ext cx="169361" cy="559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347"/>
              </a:lnTo>
              <a:lnTo>
                <a:pt x="169361" y="55934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812A0-2DBD-4877-BDA4-6499586A8A63}">
      <dsp:nvSpPr>
        <dsp:cNvPr id="0" name=""/>
        <dsp:cNvSpPr/>
      </dsp:nvSpPr>
      <dsp:spPr>
        <a:xfrm>
          <a:off x="1252572" y="1124408"/>
          <a:ext cx="1928957" cy="628716"/>
        </a:xfrm>
        <a:prstGeom prst="roundRect">
          <a:avLst>
            <a:gd name="adj" fmla="val 10000"/>
          </a:avLst>
        </a:prstGeom>
        <a:solidFill>
          <a:schemeClr val="bg1">
            <a:alpha val="89804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Словестное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70986" y="1142822"/>
        <a:ext cx="1892129" cy="591888"/>
      </dsp:txXfrm>
    </dsp:sp>
    <dsp:sp modelId="{CBB1EAC2-429D-44FB-B462-F16D6489ABF1}">
      <dsp:nvSpPr>
        <dsp:cNvPr id="0" name=""/>
        <dsp:cNvSpPr/>
      </dsp:nvSpPr>
      <dsp:spPr>
        <a:xfrm>
          <a:off x="3656333" y="1982"/>
          <a:ext cx="2486962" cy="804139"/>
        </a:xfrm>
        <a:prstGeom prst="roundRect">
          <a:avLst>
            <a:gd name="adj" fmla="val 10000"/>
          </a:avLst>
        </a:prstGeom>
        <a:solidFill>
          <a:schemeClr val="accent3">
            <a:hueOff val="2375371"/>
            <a:satOff val="12794"/>
            <a:lumOff val="174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Невербальное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79885" y="25534"/>
        <a:ext cx="2439858" cy="757035"/>
      </dsp:txXfrm>
    </dsp:sp>
    <dsp:sp modelId="{EB4DCDF3-04E0-4EB5-AA53-2A1DAF7ACD0A}">
      <dsp:nvSpPr>
        <dsp:cNvPr id="0" name=""/>
        <dsp:cNvSpPr/>
      </dsp:nvSpPr>
      <dsp:spPr>
        <a:xfrm>
          <a:off x="3905029" y="806122"/>
          <a:ext cx="248696" cy="603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104"/>
              </a:lnTo>
              <a:lnTo>
                <a:pt x="248696" y="60310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7C27E4-5142-4628-BFDA-5EEC551A4F4D}">
      <dsp:nvSpPr>
        <dsp:cNvPr id="0" name=""/>
        <dsp:cNvSpPr/>
      </dsp:nvSpPr>
      <dsp:spPr>
        <a:xfrm>
          <a:off x="4153725" y="1007157"/>
          <a:ext cx="1286623" cy="8041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91790"/>
              <a:satOff val="4265"/>
              <a:lumOff val="58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Мимика 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77277" y="1030709"/>
        <a:ext cx="1239519" cy="757035"/>
      </dsp:txXfrm>
    </dsp:sp>
    <dsp:sp modelId="{941EBF35-5710-4751-AFB2-1F40A33968E2}">
      <dsp:nvSpPr>
        <dsp:cNvPr id="0" name=""/>
        <dsp:cNvSpPr/>
      </dsp:nvSpPr>
      <dsp:spPr>
        <a:xfrm>
          <a:off x="3905029" y="806122"/>
          <a:ext cx="248696" cy="1604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4676"/>
              </a:lnTo>
              <a:lnTo>
                <a:pt x="248696" y="160467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EDCBEB-3F4D-47AD-8C22-EA0F86DC4D2E}">
      <dsp:nvSpPr>
        <dsp:cNvPr id="0" name=""/>
        <dsp:cNvSpPr/>
      </dsp:nvSpPr>
      <dsp:spPr>
        <a:xfrm>
          <a:off x="4153725" y="2012332"/>
          <a:ext cx="2107219" cy="796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583581"/>
              <a:satOff val="8529"/>
              <a:lumOff val="116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Интонация</a:t>
          </a:r>
        </a:p>
      </dsp:txBody>
      <dsp:txXfrm>
        <a:off x="4177066" y="2035673"/>
        <a:ext cx="2060537" cy="750252"/>
      </dsp:txXfrm>
    </dsp:sp>
    <dsp:sp modelId="{D7CF16D0-6437-4143-A3D2-F03686BA4988}">
      <dsp:nvSpPr>
        <dsp:cNvPr id="0" name=""/>
        <dsp:cNvSpPr/>
      </dsp:nvSpPr>
      <dsp:spPr>
        <a:xfrm>
          <a:off x="3905029" y="806122"/>
          <a:ext cx="248696" cy="2606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6249"/>
              </a:lnTo>
              <a:lnTo>
                <a:pt x="248696" y="260624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A3E174-F0C3-4C71-8021-6293DE58030E}">
      <dsp:nvSpPr>
        <dsp:cNvPr id="0" name=""/>
        <dsp:cNvSpPr/>
      </dsp:nvSpPr>
      <dsp:spPr>
        <a:xfrm>
          <a:off x="4153725" y="3010301"/>
          <a:ext cx="1286623" cy="8041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375371"/>
              <a:satOff val="12794"/>
              <a:lumOff val="1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Жесты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77277" y="3033853"/>
        <a:ext cx="1239519" cy="757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66F84-758A-470A-9012-FCDFB459C7C7}">
      <dsp:nvSpPr>
        <dsp:cNvPr id="0" name=""/>
        <dsp:cNvSpPr/>
      </dsp:nvSpPr>
      <dsp:spPr>
        <a:xfrm>
          <a:off x="1645028" y="1394242"/>
          <a:ext cx="3834426" cy="383442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C00000"/>
              </a:solidFill>
            </a:rPr>
            <a:t>В ходе общения человек получает информацию о самом себе,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C00000"/>
              </a:solidFill>
            </a:rPr>
            <a:t> т.е. оценивает себя глазами других людей</a:t>
          </a:r>
          <a:endParaRPr lang="ru-RU" sz="2000" b="1" i="1" kern="1200" dirty="0">
            <a:solidFill>
              <a:srgbClr val="C00000"/>
            </a:solidFill>
          </a:endParaRPr>
        </a:p>
      </dsp:txBody>
      <dsp:txXfrm>
        <a:off x="2206567" y="1955781"/>
        <a:ext cx="2711348" cy="2711348"/>
      </dsp:txXfrm>
    </dsp:sp>
    <dsp:sp modelId="{07792D2A-AA80-463C-82F4-5976F297923B}">
      <dsp:nvSpPr>
        <dsp:cNvPr id="0" name=""/>
        <dsp:cNvSpPr/>
      </dsp:nvSpPr>
      <dsp:spPr>
        <a:xfrm>
          <a:off x="2664299" y="252026"/>
          <a:ext cx="1961864" cy="1773191"/>
        </a:xfrm>
        <a:prstGeom prst="ellipse">
          <a:avLst/>
        </a:prstGeom>
        <a:solidFill>
          <a:schemeClr val="accent2">
            <a:alpha val="50000"/>
            <a:hueOff val="-2105893"/>
            <a:satOff val="3549"/>
            <a:lumOff val="-43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Обмен информацией</a:t>
          </a:r>
          <a:endParaRPr lang="ru-RU" sz="1400" b="1" kern="1200" dirty="0"/>
        </a:p>
      </dsp:txBody>
      <dsp:txXfrm>
        <a:off x="2951607" y="511704"/>
        <a:ext cx="1387248" cy="1253835"/>
      </dsp:txXfrm>
    </dsp:sp>
    <dsp:sp modelId="{A09A548E-E01D-435B-AD91-33634F2D3415}">
      <dsp:nvSpPr>
        <dsp:cNvPr id="0" name=""/>
        <dsp:cNvSpPr/>
      </dsp:nvSpPr>
      <dsp:spPr>
        <a:xfrm>
          <a:off x="5040561" y="1296133"/>
          <a:ext cx="1917213" cy="1917213"/>
        </a:xfrm>
        <a:prstGeom prst="ellipse">
          <a:avLst/>
        </a:prstGeom>
        <a:solidFill>
          <a:schemeClr val="accent2">
            <a:alpha val="50000"/>
            <a:hueOff val="-4211785"/>
            <a:satOff val="7099"/>
            <a:lumOff val="-86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Обмен Эмоциями </a:t>
          </a:r>
          <a:endParaRPr lang="ru-RU" sz="1400" b="1" kern="1200" dirty="0"/>
        </a:p>
      </dsp:txBody>
      <dsp:txXfrm>
        <a:off x="5321330" y="1576902"/>
        <a:ext cx="1355675" cy="1355675"/>
      </dsp:txXfrm>
    </dsp:sp>
    <dsp:sp modelId="{E47C3E50-4892-4C3F-B739-805A0F349414}">
      <dsp:nvSpPr>
        <dsp:cNvPr id="0" name=""/>
        <dsp:cNvSpPr/>
      </dsp:nvSpPr>
      <dsp:spPr>
        <a:xfrm>
          <a:off x="4968556" y="3600390"/>
          <a:ext cx="1917213" cy="1917213"/>
        </a:xfrm>
        <a:prstGeom prst="ellipse">
          <a:avLst/>
        </a:prstGeom>
        <a:solidFill>
          <a:schemeClr val="accent2">
            <a:alpha val="50000"/>
            <a:hueOff val="-6317677"/>
            <a:satOff val="10648"/>
            <a:lumOff val="-13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Обмен Опытом </a:t>
          </a:r>
          <a:endParaRPr lang="ru-RU" sz="1400" b="1" kern="1200" dirty="0"/>
        </a:p>
      </dsp:txBody>
      <dsp:txXfrm>
        <a:off x="5249325" y="3881159"/>
        <a:ext cx="1355675" cy="1355675"/>
      </dsp:txXfrm>
    </dsp:sp>
    <dsp:sp modelId="{A1A99B35-9C9D-4F04-A3E6-6BBFB498FEF9}">
      <dsp:nvSpPr>
        <dsp:cNvPr id="0" name=""/>
        <dsp:cNvSpPr/>
      </dsp:nvSpPr>
      <dsp:spPr>
        <a:xfrm>
          <a:off x="2664292" y="4520007"/>
          <a:ext cx="1949498" cy="1917213"/>
        </a:xfrm>
        <a:prstGeom prst="ellipse">
          <a:avLst/>
        </a:prstGeom>
        <a:solidFill>
          <a:schemeClr val="accent2">
            <a:alpha val="50000"/>
            <a:hueOff val="-8423570"/>
            <a:satOff val="14198"/>
            <a:lumOff val="-173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Обмен Знаниями </a:t>
          </a:r>
          <a:endParaRPr lang="ru-RU" sz="1400" b="1" kern="1200" dirty="0"/>
        </a:p>
      </dsp:txBody>
      <dsp:txXfrm>
        <a:off x="2949789" y="4800776"/>
        <a:ext cx="1378504" cy="1355675"/>
      </dsp:txXfrm>
    </dsp:sp>
    <dsp:sp modelId="{CFEE1957-E707-4D89-8325-7731DC55B5CE}">
      <dsp:nvSpPr>
        <dsp:cNvPr id="0" name=""/>
        <dsp:cNvSpPr/>
      </dsp:nvSpPr>
      <dsp:spPr>
        <a:xfrm>
          <a:off x="288029" y="3672405"/>
          <a:ext cx="1917213" cy="1917213"/>
        </a:xfrm>
        <a:prstGeom prst="ellipse">
          <a:avLst/>
        </a:prstGeom>
        <a:solidFill>
          <a:schemeClr val="accent2">
            <a:alpha val="50000"/>
            <a:hueOff val="-10529463"/>
            <a:satOff val="17747"/>
            <a:lumOff val="-217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Обмен Навыками</a:t>
          </a:r>
          <a:endParaRPr lang="ru-RU" sz="1400" b="1" kern="1200" dirty="0"/>
        </a:p>
      </dsp:txBody>
      <dsp:txXfrm>
        <a:off x="568798" y="3953174"/>
        <a:ext cx="1355675" cy="1355675"/>
      </dsp:txXfrm>
    </dsp:sp>
    <dsp:sp modelId="{676BA26A-1300-4921-86DA-477CBF6B7555}">
      <dsp:nvSpPr>
        <dsp:cNvPr id="0" name=""/>
        <dsp:cNvSpPr/>
      </dsp:nvSpPr>
      <dsp:spPr>
        <a:xfrm>
          <a:off x="72007" y="1512181"/>
          <a:ext cx="1917213" cy="1917213"/>
        </a:xfrm>
        <a:prstGeom prst="ellipse">
          <a:avLst/>
        </a:prstGeom>
        <a:solidFill>
          <a:schemeClr val="accent2">
            <a:alpha val="50000"/>
            <a:hueOff val="-12635355"/>
            <a:satOff val="21297"/>
            <a:lumOff val="-2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Обмен Умениями</a:t>
          </a:r>
          <a:endParaRPr lang="ru-RU" sz="1400" b="1" kern="1200" dirty="0"/>
        </a:p>
      </dsp:txBody>
      <dsp:txXfrm>
        <a:off x="352776" y="1792950"/>
        <a:ext cx="1355675" cy="1355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98" y="3573016"/>
            <a:ext cx="4081636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5916" y="1484784"/>
            <a:ext cx="7795200" cy="194421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Роль общения</a:t>
            </a:r>
            <a:br>
              <a:rPr lang="ru-RU" sz="5400" dirty="0" smtClean="0"/>
            </a:br>
            <a:r>
              <a:rPr lang="ru-RU" sz="5400" dirty="0" smtClean="0"/>
              <a:t> в жизни человека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02314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Приятного Вам общения!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1556792"/>
            <a:ext cx="5173580" cy="4748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66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000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0"/>
            <a:ext cx="2566615" cy="256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общение?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124744"/>
            <a:ext cx="7128792" cy="4873752"/>
          </a:xfrm>
        </p:spPr>
        <p:txBody>
          <a:bodyPr/>
          <a:lstStyle/>
          <a:p>
            <a:r>
              <a:rPr lang="ru-RU" dirty="0" smtClean="0"/>
              <a:t>Общение –это форма связи между людьми, взаимодействие, действие, совершаемое вместе, сообща.</a:t>
            </a:r>
          </a:p>
          <a:p>
            <a:r>
              <a:rPr lang="ru-RU" dirty="0" smtClean="0"/>
              <a:t>Толковый словарь </a:t>
            </a:r>
            <a:r>
              <a:rPr lang="ru-RU" dirty="0" err="1" smtClean="0"/>
              <a:t>В.Даля</a:t>
            </a:r>
            <a:r>
              <a:rPr lang="ru-RU" dirty="0" smtClean="0"/>
              <a:t>: «общаться» означает быть заодно, с кем-либо знаться, дружиться, делиться сообща, давать кому-либо долю участия</a:t>
            </a:r>
            <a:endParaRPr lang="ru-RU" dirty="0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34866"/>
            <a:ext cx="4824536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2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Общение</a:t>
            </a:r>
            <a:endParaRPr lang="ru-RU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136904" cy="2868924"/>
          </a:xfrm>
        </p:spPr>
        <p:txBody>
          <a:bodyPr/>
          <a:lstStyle/>
          <a:p>
            <a:pPr algn="ctr"/>
            <a:r>
              <a:rPr lang="ru-RU" b="1" dirty="0" smtClean="0"/>
              <a:t>сложный и многоплановый процесс установления и развития контактов между людьми, порождаемый потребностью в совместной деятельности и включающий в себя обмен информацией, выработку единой стратегии взаимодействия, восприятие и понимание другого человека</a:t>
            </a:r>
            <a:endParaRPr lang="ru-RU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89040"/>
            <a:ext cx="4608512" cy="261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06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896" y="-315416"/>
            <a:ext cx="7467600" cy="814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Тест: «Какой я в общении?»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0071" y="620688"/>
            <a:ext cx="8820472" cy="5256584"/>
          </a:xfrm>
        </p:spPr>
        <p:txBody>
          <a:bodyPr>
            <a:normAutofit fontScale="62500" lnSpcReduction="20000"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Много ли у Вас друзей?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Всегда ли Вы можете поддержать беседу в обществе друзей?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Можете ли Вы преодолеть стеснение в общении с людьми?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Бывает ли Вам скучно наедине с собой?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Всегда ли Вы можете найти тему для разговора при встрече со знакомым?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6.Можете ли Вы скрыть своё раздражение при встрече с неприятным Вам человеком?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Всегда ли Вы умеете скрыть плохое настроение, не срывая злость на близких?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Умеете ли Вы сделать первый шаг к примирению после ссоры с другом?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Можете ли Вы сдержаться от резких замечаний при общении с близкими людьми?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Способны ли Вы идти в общении на компромисс?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Умеете ли Вы в общении ненавязчиво отстаивать свою точку зрения?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Воздерживаетесь ли Вы в разговоре от осуждения знакомых в их отсутствие?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 Если Вы узнали о чём-то интересном, возникает ли желание рассказать об этом друзьям?</a:t>
            </a:r>
          </a:p>
          <a:p>
            <a:endParaRPr lang="ru-R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4077073"/>
            <a:ext cx="60121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За каждый ответ «ДА»- </a:t>
            </a:r>
            <a:r>
              <a:rPr lang="ru-RU" sz="3200" b="1" i="1" dirty="0">
                <a:solidFill>
                  <a:srgbClr val="FF0000"/>
                </a:solidFill>
              </a:rPr>
              <a:t>3</a:t>
            </a:r>
            <a:r>
              <a:rPr lang="ru-RU" b="1" i="1" dirty="0">
                <a:solidFill>
                  <a:srgbClr val="FF0000"/>
                </a:solidFill>
              </a:rPr>
              <a:t> балла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За каждый ответ «и ДА и НЕТ»-</a:t>
            </a:r>
            <a:r>
              <a:rPr lang="ru-RU" sz="3200" b="1" i="1" dirty="0">
                <a:solidFill>
                  <a:srgbClr val="FF0000"/>
                </a:solidFill>
              </a:rPr>
              <a:t>2 </a:t>
            </a:r>
            <a:r>
              <a:rPr lang="ru-RU" b="1" i="1" dirty="0">
                <a:solidFill>
                  <a:srgbClr val="FF0000"/>
                </a:solidFill>
              </a:rPr>
              <a:t>балла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За каждый ответ «НЕТ»-</a:t>
            </a:r>
            <a:r>
              <a:rPr lang="ru-RU" sz="3200" b="1" i="1" dirty="0">
                <a:solidFill>
                  <a:srgbClr val="FF0000"/>
                </a:solidFill>
              </a:rPr>
              <a:t>1</a:t>
            </a:r>
            <a:r>
              <a:rPr lang="ru-RU" b="1" i="1" dirty="0">
                <a:solidFill>
                  <a:srgbClr val="FF0000"/>
                </a:solidFill>
              </a:rPr>
              <a:t> балл</a:t>
            </a:r>
          </a:p>
        </p:txBody>
      </p:sp>
    </p:spTree>
    <p:extLst>
      <p:ext uri="{BB962C8B-B14F-4D97-AF65-F5344CB8AC3E}">
        <p14:creationId xmlns:p14="http://schemas.microsoft.com/office/powerpoint/2010/main" val="11468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512" y="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Притча о гневе и заборе с гвоздями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352928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70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795" y="4615933"/>
            <a:ext cx="4045205" cy="2216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общение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71071078"/>
              </p:ext>
            </p:extLst>
          </p:nvPr>
        </p:nvGraphicFramePr>
        <p:xfrm>
          <a:off x="0" y="908720"/>
          <a:ext cx="696354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15244"/>
            <a:ext cx="3096344" cy="3261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567" y="2852936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48717"/>
            <a:ext cx="1804219" cy="1804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98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704856" cy="12150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на невербальное общение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642" y="1052736"/>
            <a:ext cx="8831729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2163" y="6048854"/>
            <a:ext cx="6999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Инструкция: назовите что означает жест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410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891480"/>
            <a:ext cx="7601272" cy="141763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происходит в процессе общения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20954095"/>
              </p:ext>
            </p:extLst>
          </p:nvPr>
        </p:nvGraphicFramePr>
        <p:xfrm>
          <a:off x="683568" y="332656"/>
          <a:ext cx="8136904" cy="6912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473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общения в межличностных отношениях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1412776"/>
            <a:ext cx="7467600" cy="4873752"/>
          </a:xfrm>
        </p:spPr>
        <p:txBody>
          <a:bodyPr/>
          <a:lstStyle/>
          <a:p>
            <a:r>
              <a:rPr lang="ru-RU" i="1" dirty="0" smtClean="0"/>
              <a:t>Через общение человек </a:t>
            </a:r>
            <a:r>
              <a:rPr lang="ru-RU" i="1" dirty="0" smtClean="0">
                <a:solidFill>
                  <a:srgbClr val="C00000"/>
                </a:solidFill>
              </a:rPr>
              <a:t>получает знания </a:t>
            </a:r>
            <a:r>
              <a:rPr lang="ru-RU" i="1" dirty="0" smtClean="0"/>
              <a:t>об окружающем мире.</a:t>
            </a:r>
          </a:p>
          <a:p>
            <a:r>
              <a:rPr lang="ru-RU" i="1" dirty="0" smtClean="0"/>
              <a:t> С помощью общения происходит передача опыта, усвоение культурных и нравственных ценностей, выработанных человечеством</a:t>
            </a:r>
          </a:p>
          <a:p>
            <a:r>
              <a:rPr lang="ru-RU" i="1" dirty="0" smtClean="0"/>
              <a:t>Благодаря общению люди </a:t>
            </a:r>
            <a:r>
              <a:rPr lang="ru-RU" i="1" dirty="0" smtClean="0">
                <a:solidFill>
                  <a:srgbClr val="C00000"/>
                </a:solidFill>
              </a:rPr>
              <a:t>учатся оценивать поступки </a:t>
            </a:r>
            <a:r>
              <a:rPr lang="ru-RU" i="1" dirty="0" smtClean="0"/>
              <a:t>и отношения, усваивают правила поведения, применяют их на практике</a:t>
            </a:r>
          </a:p>
          <a:p>
            <a:r>
              <a:rPr lang="ru-RU" i="1" dirty="0" smtClean="0"/>
              <a:t>В общении не только проявляются, но и </a:t>
            </a:r>
            <a:r>
              <a:rPr lang="ru-RU" i="1" dirty="0" smtClean="0">
                <a:solidFill>
                  <a:srgbClr val="FF0000"/>
                </a:solidFill>
              </a:rPr>
              <a:t>формируются</a:t>
            </a:r>
            <a:r>
              <a:rPr lang="ru-RU" i="1" dirty="0" smtClean="0"/>
              <a:t> важнейшие качества человека: принципиальность, отзывчивость, уважение, честность, доброта и </a:t>
            </a:r>
            <a:r>
              <a:rPr lang="ru-RU" i="1" dirty="0" err="1" smtClean="0"/>
              <a:t>т.д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05539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95</TotalTime>
  <Words>423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Century Schoolbook</vt:lpstr>
      <vt:lpstr>Wingdings</vt:lpstr>
      <vt:lpstr>Wingdings 2</vt:lpstr>
      <vt:lpstr>Эркер</vt:lpstr>
      <vt:lpstr>Роль общения  в жизни человека</vt:lpstr>
      <vt:lpstr>Что такое общение?</vt:lpstr>
      <vt:lpstr>Общение</vt:lpstr>
      <vt:lpstr>Тест: «Какой я в общении?»</vt:lpstr>
      <vt:lpstr>Притча о гневе и заборе с гвоздями</vt:lpstr>
      <vt:lpstr>общение</vt:lpstr>
      <vt:lpstr>Задание на невербальное общение</vt:lpstr>
      <vt:lpstr>Что происходит в процессе общения?</vt:lpstr>
      <vt:lpstr>Роль общения в межличностных отношениях</vt:lpstr>
      <vt:lpstr>Приятного Вам общения!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общения в жизни человека</dc:title>
  <dc:creator>Иринка</dc:creator>
  <cp:lastModifiedBy>Пользователь</cp:lastModifiedBy>
  <cp:revision>19</cp:revision>
  <dcterms:created xsi:type="dcterms:W3CDTF">2019-11-23T12:19:13Z</dcterms:created>
  <dcterms:modified xsi:type="dcterms:W3CDTF">2025-04-22T08:31:45Z</dcterms:modified>
</cp:coreProperties>
</file>