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17.ru/article/327316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5400" dirty="0" smtClean="0"/>
              <a:t>Что такое личные границы и как их устанавливать</a:t>
            </a:r>
            <a:r>
              <a:rPr lang="en-US" sz="5400" dirty="0" smtClean="0"/>
              <a:t>?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3008313" cy="642942"/>
          </a:xfrm>
        </p:spPr>
        <p:txBody>
          <a:bodyPr>
            <a:noAutofit/>
          </a:bodyPr>
          <a:lstStyle/>
          <a:p>
            <a:r>
              <a:rPr lang="ru-RU" dirty="0" smtClean="0"/>
              <a:t>Из чего состоят личные границы</a:t>
            </a:r>
            <a:r>
              <a:rPr lang="en-US" dirty="0" smtClean="0"/>
              <a:t>?</a:t>
            </a:r>
            <a:endParaRPr lang="ru-RU" dirty="0"/>
          </a:p>
        </p:txBody>
      </p:sp>
      <p:pic>
        <p:nvPicPr>
          <p:cNvPr id="8" name="Содержимое 7" descr="психологи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3" y="1571612"/>
            <a:ext cx="4357717" cy="313547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785794"/>
            <a:ext cx="3900486" cy="5340369"/>
          </a:xfrm>
        </p:spPr>
        <p:txBody>
          <a:bodyPr/>
          <a:lstStyle/>
          <a:p>
            <a:r>
              <a:rPr lang="ru-RU" dirty="0" smtClean="0"/>
              <a:t>В широком смысле, </a:t>
            </a:r>
            <a:r>
              <a:rPr lang="ru-RU" sz="1600" b="1" dirty="0" smtClean="0"/>
              <a:t>личные </a:t>
            </a:r>
            <a:r>
              <a:rPr lang="ru-RU" sz="1600" b="1" i="1" dirty="0" smtClean="0"/>
              <a:t>границы</a:t>
            </a:r>
            <a:r>
              <a:rPr lang="ru-RU" sz="1600" b="1" dirty="0" smtClean="0"/>
              <a:t> </a:t>
            </a:r>
            <a:r>
              <a:rPr lang="ru-RU" dirty="0" smtClean="0"/>
              <a:t>– это то, что я позволяю делать/говорить по отношению к себе и то, что я позволяю делать/говорить себе по отношению к </a:t>
            </a:r>
            <a:r>
              <a:rPr lang="ru-RU" dirty="0" smtClean="0"/>
              <a:t>другим.</a:t>
            </a:r>
          </a:p>
          <a:p>
            <a:r>
              <a:rPr lang="ru-RU" sz="1600" b="1" i="1" dirty="0" smtClean="0"/>
              <a:t>Личные границы</a:t>
            </a:r>
            <a:r>
              <a:rPr lang="ru-RU" dirty="0" smtClean="0"/>
              <a:t> подразделяют на 2 основные группы:</a:t>
            </a:r>
            <a:br>
              <a:rPr lang="ru-RU" dirty="0" smtClean="0"/>
            </a:br>
            <a:r>
              <a:rPr lang="ru-RU" sz="1600" b="1" i="1" dirty="0" smtClean="0"/>
              <a:t>- Физические границы</a:t>
            </a:r>
            <a:r>
              <a:rPr lang="ru-RU" dirty="0" smtClean="0"/>
              <a:t> – тело, пространство, комната, рабочее место, вещи, автомобиль и пр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Нарушение физических границ происходит, когда дотрагиваются до вашего тела, перемещают или трогают вещи без разрешения и так далее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sz="1600" b="1" i="1" dirty="0" smtClean="0"/>
              <a:t>Психологические </a:t>
            </a:r>
            <a:r>
              <a:rPr lang="ru-RU" sz="1600" b="1" i="1" dirty="0" smtClean="0"/>
              <a:t>границы</a:t>
            </a:r>
            <a:r>
              <a:rPr lang="ru-RU" dirty="0" smtClean="0"/>
              <a:t> – это ваши чувства, ценности, убеждения, речь, личное время, решения, действия и т.д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Нарушение психологических границ – оценка моих чувств, ценностей, контроль надо мной, наставления, советы, крики, оскорбления, обвинения, навязывание долга и пр.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2434" y="4724408"/>
            <a:ext cx="6357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психологических границ:</a:t>
            </a:r>
            <a:endParaRPr lang="ru-RU" dirty="0"/>
          </a:p>
        </p:txBody>
      </p:sp>
      <p:pic>
        <p:nvPicPr>
          <p:cNvPr id="5" name="Содержимое 4" descr="upl_1605538318_127980_pr7k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6314" y="1643050"/>
            <a:ext cx="4143404" cy="300039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186238" cy="5065734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- Жёсткие границы</a:t>
            </a:r>
            <a:r>
              <a:rPr lang="ru-RU" dirty="0" smtClean="0"/>
              <a:t> – приводят человека к самоизоляции. В большей мере характерна для </a:t>
            </a:r>
            <a:r>
              <a:rPr lang="ru-RU" dirty="0" err="1" smtClean="0"/>
              <a:t>аддиктов</a:t>
            </a:r>
            <a:r>
              <a:rPr lang="ru-RU" dirty="0" smtClean="0"/>
              <a:t>, в том числе страдающих компьютерной зависимостью (шизоидная структура личности);</a:t>
            </a:r>
          </a:p>
          <a:p>
            <a:r>
              <a:rPr lang="ru-RU" b="1" i="1" dirty="0" smtClean="0"/>
              <a:t>- Чрезмерно широкие границы</a:t>
            </a:r>
            <a:r>
              <a:rPr lang="ru-RU" dirty="0" smtClean="0"/>
              <a:t> -  человек не чувствует, когда нарушает чужие границы. В большей степени характерно людям с истерической и психопатической структурой личности;</a:t>
            </a:r>
          </a:p>
          <a:p>
            <a:r>
              <a:rPr lang="ru-RU" b="1" i="1" dirty="0" smtClean="0"/>
              <a:t>- Диффузные или размытые границы</a:t>
            </a:r>
            <a:r>
              <a:rPr lang="ru-RU" dirty="0" smtClean="0"/>
              <a:t> – человек не чувствует, когда нарушают его границы (</a:t>
            </a:r>
            <a:r>
              <a:rPr lang="ru-RU" dirty="0" err="1" smtClean="0"/>
              <a:t>мазохистическая</a:t>
            </a:r>
            <a:r>
              <a:rPr lang="ru-RU" dirty="0" smtClean="0"/>
              <a:t> структура личности)</a:t>
            </a:r>
          </a:p>
          <a:p>
            <a:pPr>
              <a:buFontTx/>
              <a:buChar char="-"/>
            </a:pPr>
            <a:r>
              <a:rPr lang="ru-RU" b="1" i="1" dirty="0" smtClean="0"/>
              <a:t>Смешанные </a:t>
            </a:r>
            <a:r>
              <a:rPr lang="ru-RU" b="1" i="1" dirty="0" smtClean="0"/>
              <a:t>границы</a:t>
            </a:r>
            <a:r>
              <a:rPr lang="ru-RU" dirty="0" smtClean="0"/>
              <a:t> – человек плохо чувствует свои и чужие границы</a:t>
            </a:r>
            <a:r>
              <a:rPr lang="ru-RU" dirty="0" smtClean="0"/>
              <a:t>;</a:t>
            </a:r>
          </a:p>
          <a:p>
            <a:r>
              <a:rPr lang="ru-RU" b="1" i="1" dirty="0" smtClean="0"/>
              <a:t>- Норма</a:t>
            </a:r>
            <a:r>
              <a:rPr lang="ru-RU" i="1" dirty="0" smtClean="0"/>
              <a:t> </a:t>
            </a:r>
            <a:r>
              <a:rPr lang="ru-RU" dirty="0" smtClean="0"/>
              <a:t>– человек чувствует свои и чужие границы. Спокойно, уверенно ставит и отстаивает свои границы, не нарушая личных границ других людей (</a:t>
            </a:r>
            <a:r>
              <a:rPr lang="ru-RU" u="sng" dirty="0" err="1" smtClean="0">
                <a:hlinkClick r:id="rId3"/>
              </a:rPr>
              <a:t>ассертивная</a:t>
            </a:r>
            <a:r>
              <a:rPr lang="ru-RU" u="sng" dirty="0" smtClean="0">
                <a:hlinkClick r:id="rId3"/>
              </a:rPr>
              <a:t> личность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Эта типология указывает на искажения границ и те типы личностей, которым эти искажения присущи.</a:t>
            </a:r>
          </a:p>
          <a:p>
            <a:r>
              <a:rPr lang="ru-RU" dirty="0" smtClean="0"/>
              <a:t>Далее, если у вас есть трудности с определением и отстаиванием своих границ, я предлагаю вам проделать упражнение, которое вам в этом поможет.</a:t>
            </a:r>
          </a:p>
          <a:p>
            <a:pPr>
              <a:buFontTx/>
              <a:buChar char="-"/>
            </a:pPr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1357290" y="4306163"/>
            <a:ext cx="5500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0"/>
            <a:ext cx="4429124" cy="135729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Упражнение</a:t>
            </a:r>
            <a:r>
              <a:rPr lang="ru-RU" sz="2400" b="0" dirty="0" smtClean="0"/>
              <a:t> </a:t>
            </a:r>
            <a:r>
              <a:rPr lang="ru-RU" sz="2400" dirty="0" smtClean="0"/>
              <a:t>на</a:t>
            </a:r>
            <a:r>
              <a:rPr lang="ru-RU" sz="2400" b="0" dirty="0" smtClean="0"/>
              <a:t> </a:t>
            </a:r>
            <a:r>
              <a:rPr lang="ru-RU" sz="2400" dirty="0" smtClean="0"/>
              <a:t>границы.</a:t>
            </a: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авс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9190" y="1428736"/>
            <a:ext cx="3757610" cy="318138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0"/>
            <a:ext cx="4329114" cy="650083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начале, ответьте на следующие вопросы:</a:t>
            </a:r>
          </a:p>
          <a:p>
            <a:r>
              <a:rPr lang="ru-RU" dirty="0" smtClean="0"/>
              <a:t>Правда ли, что вы говорите «да», когда хотите сказать «нет»? Сказав да, чувствуете ли вы себя виноватым(ой)?</a:t>
            </a:r>
          </a:p>
          <a:p>
            <a:r>
              <a:rPr lang="ru-RU" dirty="0" smtClean="0"/>
              <a:t>Почему вам так сложно устанавливать границы? Возможно вы боитесь рассердить или обидеть другого человека?</a:t>
            </a:r>
          </a:p>
          <a:p>
            <a:r>
              <a:rPr lang="ru-RU" dirty="0" smtClean="0"/>
              <a:t>Опишите ситуацию, когда вы говорили «да», чтобы справится с временными обстоятельствами.</a:t>
            </a:r>
          </a:p>
          <a:p>
            <a:r>
              <a:rPr lang="ru-RU" dirty="0" smtClean="0"/>
              <a:t>Проведите самоанализ на основе полученных ответов.</a:t>
            </a:r>
          </a:p>
          <a:p>
            <a:r>
              <a:rPr lang="ru-RU" dirty="0" smtClean="0"/>
              <a:t>Далее, составьте список людей, в общении с которыми вам особенно сложно устанавливать границы.</a:t>
            </a:r>
          </a:p>
          <a:p>
            <a:r>
              <a:rPr lang="ru-RU" dirty="0" smtClean="0"/>
              <a:t>После этого, составьте карту своих личных границ, например:</a:t>
            </a:r>
          </a:p>
          <a:p>
            <a:r>
              <a:rPr lang="ru-RU" i="1" dirty="0" smtClean="0"/>
              <a:t>Я хочу, чтобы стучались прежде чем входить в мою комнату</a:t>
            </a:r>
            <a:r>
              <a:rPr lang="ru-RU" i="1" dirty="0" smtClean="0"/>
              <a:t>;</a:t>
            </a:r>
            <a:r>
              <a:rPr lang="ru-RU" i="1" dirty="0" smtClean="0"/>
              <a:t> Чтобы мама не проверяла мой смартфон;</a:t>
            </a:r>
            <a:endParaRPr lang="ru-RU" dirty="0" smtClean="0"/>
          </a:p>
          <a:p>
            <a:r>
              <a:rPr lang="ru-RU" i="1" dirty="0" smtClean="0"/>
              <a:t>Хочу, чтобы сестра не примеряла мои футболки без спроса;</a:t>
            </a:r>
            <a:endParaRPr lang="ru-RU" dirty="0" smtClean="0"/>
          </a:p>
          <a:p>
            <a:r>
              <a:rPr lang="ru-RU" i="1" dirty="0" smtClean="0"/>
              <a:t>Хочу, чтобы коллеги не расспрашивали о моей личной жизни;</a:t>
            </a:r>
            <a:endParaRPr lang="ru-RU" dirty="0" smtClean="0"/>
          </a:p>
          <a:p>
            <a:r>
              <a:rPr lang="ru-RU" i="1" dirty="0" smtClean="0"/>
              <a:t>Чтобы тетя с дядей не давали мне советов, как и моя подруга;</a:t>
            </a:r>
            <a:endParaRPr lang="ru-RU" dirty="0" smtClean="0"/>
          </a:p>
          <a:p>
            <a:r>
              <a:rPr lang="ru-RU" i="1" dirty="0" smtClean="0"/>
              <a:t>Позволить себе время для спокойной работы и отдыха;</a:t>
            </a:r>
            <a:endParaRPr lang="ru-RU" dirty="0" smtClean="0"/>
          </a:p>
          <a:p>
            <a:r>
              <a:rPr lang="ru-RU" i="1" dirty="0" smtClean="0"/>
              <a:t>Замечать, когда кто-либо дает мне оценку.</a:t>
            </a:r>
            <a:endParaRPr lang="ru-RU" dirty="0" smtClean="0"/>
          </a:p>
          <a:p>
            <a:r>
              <a:rPr lang="ru-RU" dirty="0" smtClean="0"/>
              <a:t>И постепенно, без каких-либо резких движений и слов, спокойно, но настойчиво начинайте выстраивать свои личные границы и формировать зону своего комфорта. Хорошо сесть и продумать свои слова: как, что и в какой обстановки я буду говорить.</a:t>
            </a:r>
          </a:p>
          <a:p>
            <a:r>
              <a:rPr lang="ru-RU" dirty="0" smtClean="0"/>
              <a:t>Так же важно наполниться решимостью и уверенностью ставить и отстаивать свои границы. Такая уверенность может проистекать из стабильной самооценки, </a:t>
            </a:r>
            <a:r>
              <a:rPr lang="ru-RU" dirty="0" err="1" smtClean="0"/>
              <a:t>самопринятия</a:t>
            </a:r>
            <a:r>
              <a:rPr lang="ru-RU" dirty="0" smtClean="0"/>
              <a:t> и самоуважения, которому способствуют знание прав </a:t>
            </a:r>
            <a:r>
              <a:rPr lang="ru-RU" dirty="0" err="1" smtClean="0"/>
              <a:t>ассертивного</a:t>
            </a:r>
            <a:r>
              <a:rPr lang="ru-RU" dirty="0" smtClean="0"/>
              <a:t> человека и здоровой любви к себе.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/>
          <a:lstStyle/>
          <a:p>
            <a:r>
              <a:rPr lang="ru-RU" dirty="0" smtClean="0"/>
              <a:t>Спасибо за внимание!!!</a:t>
            </a:r>
            <a:endParaRPr lang="ru-RU" dirty="0"/>
          </a:p>
        </p:txBody>
      </p:sp>
      <p:sp>
        <p:nvSpPr>
          <p:cNvPr id="3" name="Сердце 2"/>
          <p:cNvSpPr/>
          <p:nvPr/>
        </p:nvSpPr>
        <p:spPr>
          <a:xfrm>
            <a:off x="7572396" y="2428868"/>
            <a:ext cx="785818" cy="714380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280</Words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Что такое личные границы и как их устанавливать?</vt:lpstr>
      <vt:lpstr>Из чего состоят личные границы?</vt:lpstr>
      <vt:lpstr>Виды психологических границ:</vt:lpstr>
      <vt:lpstr>Упражнение на границы.  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личные границы и как их устанавливать?</dc:title>
  <dc:creator>я</dc:creator>
  <cp:lastModifiedBy>Ольга</cp:lastModifiedBy>
  <cp:revision>4</cp:revision>
  <dcterms:created xsi:type="dcterms:W3CDTF">2024-11-20T14:52:38Z</dcterms:created>
  <dcterms:modified xsi:type="dcterms:W3CDTF">2024-11-20T15:28:57Z</dcterms:modified>
</cp:coreProperties>
</file>